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095B"/>
    <a:srgbClr val="0F3006"/>
    <a:srgbClr val="2B3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15D55-1D35-441B-B190-43E2B1D0679C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5075"/>
            <a:ext cx="44434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4212" y="4752747"/>
            <a:ext cx="539369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5FE36-30A5-473B-A8BC-4BAD81DA84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6422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668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32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868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718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957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380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02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44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1F44CEB-9DE1-4A1D-B814-DDF0532B3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49" b="11749"/>
          <a:stretch/>
        </p:blipFill>
        <p:spPr>
          <a:xfrm>
            <a:off x="7427417" y="365616"/>
            <a:ext cx="1542015" cy="51084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79F6D302-987E-4DA0-96F6-A3A1A38F2D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566" y="0"/>
            <a:ext cx="9149566" cy="210772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E0C2F0FF-5DAB-45DE-8B9C-8FFBBC186C2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690152"/>
            <a:ext cx="9144000" cy="21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88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99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077E-A63D-426A-A40B-A458A37CC373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1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2077E-A63D-426A-A40B-A458A37CC373}" type="datetimeFigureOut">
              <a:rPr lang="ko-KR" altLang="en-US" smtClean="0"/>
              <a:t>2022-01-10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48257-3D4F-41C6-88D8-B01052015C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782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>
            <a:extLst>
              <a:ext uri="{FF2B5EF4-FFF2-40B4-BE49-F238E27FC236}">
                <a16:creationId xmlns:a16="http://schemas.microsoft.com/office/drawing/2014/main" id="{DDDAA313-B232-4B2D-BEE0-991FA005C976}"/>
              </a:ext>
            </a:extLst>
          </p:cNvPr>
          <p:cNvGrpSpPr/>
          <p:nvPr/>
        </p:nvGrpSpPr>
        <p:grpSpPr>
          <a:xfrm>
            <a:off x="351101" y="555237"/>
            <a:ext cx="6590211" cy="697243"/>
            <a:chOff x="635726" y="818606"/>
            <a:chExt cx="8786948" cy="92965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82E2FBD-3711-421D-A168-E7028CB76452}"/>
                </a:ext>
              </a:extLst>
            </p:cNvPr>
            <p:cNvSpPr txBox="1"/>
            <p:nvPr/>
          </p:nvSpPr>
          <p:spPr>
            <a:xfrm>
              <a:off x="635726" y="818606"/>
              <a:ext cx="87869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500" b="1">
                  <a:latin typeface="고딕"/>
                  <a:cs typeface="Arial" panose="020B0604020202020204" pitchFamily="34" charset="0"/>
                </a:rPr>
                <a:t>Title: Three dimensional transition solid elements for mesh gradation</a:t>
              </a:r>
              <a:endParaRPr lang="ko-KR" altLang="en-US" sz="1500" b="1">
                <a:latin typeface="고딕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E4E2CBC-41AD-4D01-91B3-0316C0FB99AB}"/>
                </a:ext>
              </a:extLst>
            </p:cNvPr>
            <p:cNvSpPr txBox="1"/>
            <p:nvPr/>
          </p:nvSpPr>
          <p:spPr>
            <a:xfrm>
              <a:off x="635726" y="1071155"/>
              <a:ext cx="603504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50">
                  <a:latin typeface="Arial" panose="020B0604020202020204" pitchFamily="34" charset="0"/>
                  <a:cs typeface="Arial" panose="020B0604020202020204" pitchFamily="34" charset="0"/>
                </a:rPr>
                <a:t>Author(s): </a:t>
              </a:r>
              <a:r>
                <a:rPr lang="en-US" altLang="ko-KR" sz="1350"/>
                <a:t>Chang-Koon Choi</a:t>
              </a:r>
              <a:endParaRPr lang="ko-KR" altLang="ko-KR" sz="1350"/>
            </a:p>
            <a:p>
              <a:endParaRPr lang="ko-KR" alt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2" name="그림 11">
            <a:extLst>
              <a:ext uri="{FF2B5EF4-FFF2-40B4-BE49-F238E27FC236}">
                <a16:creationId xmlns:a16="http://schemas.microsoft.com/office/drawing/2014/main" id="{C0890D85-B065-4609-B018-D339F10050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58"/>
          <a:stretch/>
        </p:blipFill>
        <p:spPr>
          <a:xfrm>
            <a:off x="1621709" y="1988724"/>
            <a:ext cx="6028390" cy="3164984"/>
          </a:xfrm>
          <a:prstGeom prst="rect">
            <a:avLst/>
          </a:prstGeom>
        </p:spPr>
      </p:pic>
      <p:sp>
        <p:nvSpPr>
          <p:cNvPr id="20" name="바닥글 개체 틀 19">
            <a:extLst>
              <a:ext uri="{FF2B5EF4-FFF2-40B4-BE49-F238E27FC236}">
                <a16:creationId xmlns:a16="http://schemas.microsoft.com/office/drawing/2014/main" id="{A28F30E3-9D07-4282-B5EE-F965B21E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(1)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9FB63F5E-D9AD-4ED6-B76B-1EBE32E6A9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10772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025D8363-4A78-4EF8-B325-2BFD4A8FB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690152"/>
            <a:ext cx="9144000" cy="21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0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19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고딕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 EunJoo</dc:creator>
  <cp:lastModifiedBy>이 보현</cp:lastModifiedBy>
  <cp:revision>13</cp:revision>
  <cp:lastPrinted>2020-07-08T01:33:17Z</cp:lastPrinted>
  <dcterms:created xsi:type="dcterms:W3CDTF">2020-07-06T05:05:29Z</dcterms:created>
  <dcterms:modified xsi:type="dcterms:W3CDTF">2022-01-10T05:37:01Z</dcterms:modified>
</cp:coreProperties>
</file>