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095B"/>
    <a:srgbClr val="0F3006"/>
    <a:srgbClr val="2B3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15D55-1D35-441B-B190-43E2B1D0679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5075"/>
            <a:ext cx="44434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5FE36-30A5-473B-A8BC-4BAD81DA84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642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668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2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6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71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957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80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302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44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3E116E1E-E383-49ED-BBCF-6F00F7432A2C}"/>
              </a:ext>
            </a:extLst>
          </p:cNvPr>
          <p:cNvGrpSpPr/>
          <p:nvPr userDrawn="1"/>
        </p:nvGrpSpPr>
        <p:grpSpPr>
          <a:xfrm>
            <a:off x="278473" y="289101"/>
            <a:ext cx="2402342" cy="308757"/>
            <a:chOff x="39187" y="291738"/>
            <a:chExt cx="3203123" cy="411676"/>
          </a:xfrm>
        </p:grpSpPr>
        <p:pic>
          <p:nvPicPr>
            <p:cNvPr id="6" name="그림 5" descr="그리기, 표지판, 음식이(가) 표시된 사진&#10;&#10;자동 생성된 설명">
              <a:extLst>
                <a:ext uri="{FF2B5EF4-FFF2-40B4-BE49-F238E27FC236}">
                  <a16:creationId xmlns:a16="http://schemas.microsoft.com/office/drawing/2014/main" id="{D1F44CEB-9DE1-4A1D-B814-DDF0532B39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95" r="14735" b="46146"/>
            <a:stretch/>
          </p:blipFill>
          <p:spPr>
            <a:xfrm>
              <a:off x="39187" y="291738"/>
              <a:ext cx="1193075" cy="369332"/>
            </a:xfrm>
            <a:prstGeom prst="rect">
              <a:avLst/>
            </a:prstGeom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B7B1A4ED-CF5E-48D1-A5A2-D8A91449A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80160" y="322414"/>
              <a:ext cx="1962150" cy="381000"/>
            </a:xfrm>
            <a:prstGeom prst="rect">
              <a:avLst/>
            </a:prstGeom>
          </p:spPr>
        </p:pic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8B055F67-AF23-42DB-BF32-A6D47D163B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99606" y="348422"/>
              <a:ext cx="113211" cy="2721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그림 8">
            <a:extLst>
              <a:ext uri="{FF2B5EF4-FFF2-40B4-BE49-F238E27FC236}">
                <a16:creationId xmlns:a16="http://schemas.microsoft.com/office/drawing/2014/main" id="{79F6D302-987E-4DA0-96F6-A3A1A38F2DF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5566" y="0"/>
            <a:ext cx="9149566" cy="210772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E0C2F0FF-5DAB-45DE-8B9C-8FFBBC186C2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690152"/>
            <a:ext cx="9144000" cy="21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88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99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1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077E-A63D-426A-A40B-A458A37CC373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8257-3D4F-41C6-88D8-B01052015C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782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>
            <a:extLst>
              <a:ext uri="{FF2B5EF4-FFF2-40B4-BE49-F238E27FC236}">
                <a16:creationId xmlns:a16="http://schemas.microsoft.com/office/drawing/2014/main" id="{DDDAA313-B232-4B2D-BEE0-991FA005C976}"/>
              </a:ext>
            </a:extLst>
          </p:cNvPr>
          <p:cNvGrpSpPr/>
          <p:nvPr/>
        </p:nvGrpSpPr>
        <p:grpSpPr>
          <a:xfrm>
            <a:off x="351101" y="555237"/>
            <a:ext cx="6590211" cy="697243"/>
            <a:chOff x="635726" y="818606"/>
            <a:chExt cx="8786948" cy="9296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2E2FBD-3711-421D-A168-E7028CB76452}"/>
                </a:ext>
              </a:extLst>
            </p:cNvPr>
            <p:cNvSpPr txBox="1"/>
            <p:nvPr/>
          </p:nvSpPr>
          <p:spPr>
            <a:xfrm>
              <a:off x="635726" y="818606"/>
              <a:ext cx="87869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500" b="1">
                  <a:latin typeface="고딕"/>
                  <a:cs typeface="Arial" panose="020B0604020202020204" pitchFamily="34" charset="0"/>
                </a:rPr>
                <a:t>Title: Three dimensional transition solid elements for mesh gradation</a:t>
              </a:r>
              <a:endParaRPr lang="ko-KR" altLang="en-US" sz="1500" b="1">
                <a:latin typeface="고딕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4E2CBC-41AD-4D01-91B3-0316C0FB99AB}"/>
                </a:ext>
              </a:extLst>
            </p:cNvPr>
            <p:cNvSpPr txBox="1"/>
            <p:nvPr/>
          </p:nvSpPr>
          <p:spPr>
            <a:xfrm>
              <a:off x="635726" y="1071155"/>
              <a:ext cx="603504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50">
                  <a:latin typeface="Arial" panose="020B0604020202020204" pitchFamily="34" charset="0"/>
                  <a:cs typeface="Arial" panose="020B0604020202020204" pitchFamily="34" charset="0"/>
                </a:rPr>
                <a:t>Author(s): </a:t>
              </a:r>
              <a:r>
                <a:rPr lang="en-US" altLang="ko-KR" sz="1350"/>
                <a:t>Chang-Koon Choi</a:t>
              </a:r>
              <a:endParaRPr lang="ko-KR" altLang="ko-KR" sz="1350"/>
            </a:p>
            <a:p>
              <a:endParaRPr lang="ko-KR" altLang="en-US" sz="135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" name="그림 11">
            <a:extLst>
              <a:ext uri="{FF2B5EF4-FFF2-40B4-BE49-F238E27FC236}">
                <a16:creationId xmlns:a16="http://schemas.microsoft.com/office/drawing/2014/main" id="{C0890D85-B065-4609-B018-D339F10050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58"/>
          <a:stretch/>
        </p:blipFill>
        <p:spPr>
          <a:xfrm>
            <a:off x="1621709" y="1988724"/>
            <a:ext cx="6028390" cy="316498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D537DB7-109D-45FF-BB49-9D6FF273A962}"/>
              </a:ext>
            </a:extLst>
          </p:cNvPr>
          <p:cNvSpPr txBox="1"/>
          <p:nvPr/>
        </p:nvSpPr>
        <p:spPr>
          <a:xfrm>
            <a:off x="7900849" y="259652"/>
            <a:ext cx="119525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50"/>
              <a:t>*1 page only</a:t>
            </a:r>
            <a:endParaRPr lang="ko-KR" altLang="en-US" sz="1350"/>
          </a:p>
        </p:txBody>
      </p:sp>
      <p:sp>
        <p:nvSpPr>
          <p:cNvPr id="20" name="바닥글 개체 틀 19">
            <a:extLst>
              <a:ext uri="{FF2B5EF4-FFF2-40B4-BE49-F238E27FC236}">
                <a16:creationId xmlns:a16="http://schemas.microsoft.com/office/drawing/2014/main" id="{A28F30E3-9D07-4282-B5EE-F965B21E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(1)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FB63F5E-D9AD-4ED6-B76B-1EBE32E6A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10772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25D8363-4A78-4EF8-B325-2BFD4A8FB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90152"/>
            <a:ext cx="9144000" cy="21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23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 EunJoo</dc:creator>
  <cp:lastModifiedBy>Jung EunJoo</cp:lastModifiedBy>
  <cp:revision>12</cp:revision>
  <cp:lastPrinted>2020-07-08T01:33:17Z</cp:lastPrinted>
  <dcterms:created xsi:type="dcterms:W3CDTF">2020-07-06T05:05:29Z</dcterms:created>
  <dcterms:modified xsi:type="dcterms:W3CDTF">2020-07-08T01:49:12Z</dcterms:modified>
</cp:coreProperties>
</file>